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9" y="6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6460-AFFD-46B2-C109-1E672D258A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0C0801-6EE0-54A6-7222-D667DCB574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C6E47-AFD3-170B-0D51-A0F2876CF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65D54-F5D3-C1D8-6149-67C4E26BA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BF6F-82A3-7179-32A3-1A36576FB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5502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55B3B-8A11-B708-46C0-8744597E8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EC826-75CC-457C-3D15-F82EFF7A0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56067-802E-598C-BADB-B642061FB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D8C9D-429A-04CE-271D-BE285A96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2386-D359-D149-3649-2D997B4D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945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29A5-2936-F238-81D1-AA0D02FBB1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0EDA68-ACA3-D4D8-7428-EFC8A85273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7CD59-BC53-63F5-449A-F7547837C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901C9-756F-83D6-08BD-1C842F06F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58D51-8E48-07C9-9FC9-4C33F0ECB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696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61F4F-FF98-24E6-20B3-E199E5CB0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706EC-AE57-C260-A3CA-99BC489BE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A3B00-B0C0-E939-4FDD-49D345174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094A1-612D-FD27-334A-F8B3CBCFA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2F79C-7E09-7F77-16E8-E44588579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74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0EE54-32FE-6288-40EF-3096259E8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56C5C-1C90-BD63-E364-5A30B0436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F1BB8-697B-FB2E-7F35-4ADFA3DAE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67040-050B-8C63-196B-E78E0663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2644A-F6BD-C27F-7E32-07DC2FCA7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19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C6823-57E4-A3F3-010D-8E61E14B9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07282-1F83-8DFA-188C-2EDFF5842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9822BF-FEA2-51B6-E334-1C215A496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85684-716F-693C-811B-33F7721CD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2C5F23-A622-BF43-24A6-AF5147E1B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2EF87A-2907-BF2C-82CB-A437A72A5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91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C8DB9-2E2B-BDBF-65C7-F50ACF085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D5F999-DE45-D2BE-834B-CE0658E56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F3EB0A-9473-C638-D9B6-AE3D13EDC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FAC3A0-FDA3-FB0C-4267-D470E410CC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EC6FCC-C2DC-F21B-C150-BC0A063DA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000594-9F9D-E4C9-6E10-5D0E79DD5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0D70DE-2940-24B8-4F38-3025BEDC3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0B6118-B770-AC01-3E21-A9853FA0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0581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B334B-7A24-DBA4-BC66-0DCA26E9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17A9E6-F9FF-A5A4-640F-7608A1EF9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F3855-6CA3-1116-6E81-DAC1FC587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CFA1FB-408E-7719-F18C-41D6632B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684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147D40-BD79-4C21-090B-48CAFDE8E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D8D1C7-E529-341A-8E37-72B5E0A68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1A42F6-93DA-AAB7-6F81-4A0AA7842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652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EA30-F382-FD94-3899-0448CF392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56920-74F3-4E5C-3DE4-3284FF2ED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8034A1-6F16-C52D-7D74-F1A24E378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734CA-393C-368C-641A-430F7A6F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3B396F-129B-6726-24A7-F0A2888CB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A989C-F195-2095-2685-C48702D20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478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1F40-A778-20BA-1294-90ED83E63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D4DB1C-CEC5-DEF4-ED8C-17FAF63E93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343D9-CB4A-A324-279E-56BA4B5AE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54CE0F-7B5B-C59E-866A-1C6D5030C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52AE2-B715-3BCB-4555-70F3F962B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AA5C48-AA6A-4902-D3DB-4A8110CDF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922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420AE8-C2A9-2EB7-BE1B-2FD2357FB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FC091-C249-425E-8C96-865DF4537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63F7F-1884-D83D-ED77-CF7D850A3D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D0158-C04E-4ADD-89E4-5C6758E9EAB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12727-888A-03FC-E602-5547D0880F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1182C-F3C2-2AEE-6DE2-50A1839C6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74DE4-C1FD-4B60-9DCD-481737CC95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888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is User Centered Design? | IxDF">
            <a:extLst>
              <a:ext uri="{FF2B5EF4-FFF2-40B4-BE49-F238E27FC236}">
                <a16:creationId xmlns:a16="http://schemas.microsoft.com/office/drawing/2014/main" id="{AC62EB57-DC29-2224-1139-2CB35C3DFE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" b="7751"/>
          <a:stretch/>
        </p:blipFill>
        <p:spPr bwMode="auto">
          <a:xfrm>
            <a:off x="20" y="10"/>
            <a:ext cx="6095980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rk and Travel: Die wichtigsten Infos | TravelWorks">
            <a:extLst>
              <a:ext uri="{FF2B5EF4-FFF2-40B4-BE49-F238E27FC236}">
                <a16:creationId xmlns:a16="http://schemas.microsoft.com/office/drawing/2014/main" id="{93B2AF5C-F1DA-6D07-A2D3-8B7C2FFEB4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" b="16056"/>
          <a:stretch/>
        </p:blipFill>
        <p:spPr bwMode="auto">
          <a:xfrm>
            <a:off x="6096000" y="10"/>
            <a:ext cx="6096000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mote work for a better work-life balance | alfaview">
            <a:extLst>
              <a:ext uri="{FF2B5EF4-FFF2-40B4-BE49-F238E27FC236}">
                <a16:creationId xmlns:a16="http://schemas.microsoft.com/office/drawing/2014/main" id="{461355B2-C373-8168-C8AA-12DA945E50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63" b="2467"/>
          <a:stretch/>
        </p:blipFill>
        <p:spPr bwMode="auto">
          <a:xfrm>
            <a:off x="20" y="3429000"/>
            <a:ext cx="609598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inding a Balance: Permanent vs Temporary Policy Changes">
            <a:extLst>
              <a:ext uri="{FF2B5EF4-FFF2-40B4-BE49-F238E27FC236}">
                <a16:creationId xmlns:a16="http://schemas.microsoft.com/office/drawing/2014/main" id="{E59C58FF-38F3-C22D-D5F5-DB5AD9E9D7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37" r="21030"/>
          <a:stretch/>
        </p:blipFill>
        <p:spPr bwMode="auto">
          <a:xfrm>
            <a:off x="6095980" y="3429000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9" name="Rectangle 1068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Frame 1070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9CB8AA-3834-65CF-7357-7A9D06E7F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4201466"/>
            <a:ext cx="2700944" cy="659993"/>
          </a:xfrm>
          <a:noFill/>
        </p:spPr>
        <p:txBody>
          <a:bodyPr>
            <a:normAutofit/>
          </a:bodyPr>
          <a:lstStyle/>
          <a:p>
            <a:endParaRPr lang="en-GB" sz="1600" dirty="0">
              <a:solidFill>
                <a:srgbClr val="080808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99289-667C-3D17-8721-9690DEDEAC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761554"/>
            <a:ext cx="3618284" cy="1345720"/>
          </a:xfrm>
          <a:noFill/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rgbClr val="080808"/>
                </a:solidFill>
              </a:rPr>
              <a:t>Team? Work &amp; Travel?</a:t>
            </a:r>
            <a:br>
              <a:rPr lang="en-US" sz="2800" dirty="0">
                <a:solidFill>
                  <a:srgbClr val="080808"/>
                </a:solidFill>
              </a:rPr>
            </a:br>
            <a:r>
              <a:rPr lang="en-US" sz="2800" dirty="0">
                <a:solidFill>
                  <a:srgbClr val="080808"/>
                </a:solidFill>
              </a:rPr>
              <a:t>Work From Home?</a:t>
            </a:r>
            <a:endParaRPr lang="en-GB" sz="2800" dirty="0">
              <a:solidFill>
                <a:srgbClr val="0808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710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77106-1B87-4682-162B-787CAA065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UCD – AutoScout24</a:t>
            </a:r>
            <a:endParaRPr lang="en-GB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A86F47C-5A12-5621-180E-1CCC83782F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99" y="1555461"/>
            <a:ext cx="736898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951BEE-97FA-610D-0283-972F8B3B8A25}"/>
              </a:ext>
            </a:extLst>
          </p:cNvPr>
          <p:cNvSpPr txBox="1"/>
          <p:nvPr/>
        </p:nvSpPr>
        <p:spPr>
          <a:xfrm>
            <a:off x="8444345" y="1074707"/>
            <a:ext cx="32696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Website is used to find cars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Therefore, they have put the search options at the top of the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They also use yellow highlights which stand for happiness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363693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212B0-6324-6ED9-124E-9B5C7D9AA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 UCD - </a:t>
            </a:r>
            <a:r>
              <a:rPr lang="en-US" dirty="0" err="1"/>
              <a:t>Marktplaats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D0C78-4CE9-7F62-88C9-5B6AB4640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24255" cy="4351338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6562FB-5213-D2F8-2AAD-2B5623FB5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1709"/>
            <a:ext cx="8681656" cy="50915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FD9278-284A-4472-0BE6-4B04C1B60123}"/>
              </a:ext>
            </a:extLst>
          </p:cNvPr>
          <p:cNvSpPr txBox="1"/>
          <p:nvPr/>
        </p:nvSpPr>
        <p:spPr>
          <a:xfrm>
            <a:off x="8368145" y="1351508"/>
            <a:ext cx="354676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exit button for the </a:t>
            </a:r>
            <a:r>
              <a:rPr lang="en-US" sz="2400" dirty="0" err="1"/>
              <a:t>fullscreen</a:t>
            </a:r>
            <a:r>
              <a:rPr lang="en-US" sz="2400" dirty="0"/>
              <a:t> photo mode is all the way on the left top and pretty small. Most websites will minimize the picture by clicking next to it. Therefore,</a:t>
            </a:r>
            <a:r>
              <a:rPr lang="en-GB" sz="2400" dirty="0"/>
              <a:t> I’m pretty used to clicking on the right side and now I have to go all the way to the left.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96658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3B31D-657B-1870-0873-5006C0746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UCD – Bol.com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9E5185-5CD7-1A12-1393-F3A031813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897" y="1690688"/>
            <a:ext cx="7043185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CF0997-DCF9-7FE9-FD87-754A6C925E1C}"/>
              </a:ext>
            </a:extLst>
          </p:cNvPr>
          <p:cNvSpPr txBox="1"/>
          <p:nvPr/>
        </p:nvSpPr>
        <p:spPr>
          <a:xfrm>
            <a:off x="8222672" y="1272999"/>
            <a:ext cx="338050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display of the available delivery days and times are very clear. Especially because you can select the day and it’ll pop to the front from the other days. Additionally, </a:t>
            </a:r>
            <a:r>
              <a:rPr lang="en-GB" sz="2400" dirty="0"/>
              <a:t>the day’s shortcuts are written above the boxes</a:t>
            </a:r>
            <a:r>
              <a:rPr lang="en-US" sz="2400" dirty="0"/>
              <a:t> to click on and skip to that day.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651962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587F4-4A1D-2FC9-2A15-B863BBE96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 UCD - </a:t>
            </a:r>
            <a:r>
              <a:rPr lang="en-US" dirty="0" err="1"/>
              <a:t>Kruidvat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5DE825-3713-27E5-0B3C-DBE2135A09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003" y="1617807"/>
            <a:ext cx="740566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0DEDFC-23EC-32A6-BC76-83CB03CCAA99}"/>
              </a:ext>
            </a:extLst>
          </p:cNvPr>
          <p:cNvSpPr txBox="1"/>
          <p:nvPr/>
        </p:nvSpPr>
        <p:spPr>
          <a:xfrm>
            <a:off x="8562109" y="1475509"/>
            <a:ext cx="316576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Very cluttered and conflicting colors </a:t>
            </a:r>
          </a:p>
          <a:p>
            <a:r>
              <a:rPr lang="en-US" sz="2800" dirty="0"/>
              <a:t>Yellow = happiness</a:t>
            </a:r>
          </a:p>
          <a:p>
            <a:r>
              <a:rPr lang="en-US" sz="2800" dirty="0"/>
              <a:t>Red = danger</a:t>
            </a:r>
          </a:p>
          <a:p>
            <a:endParaRPr lang="en-US" sz="2800" dirty="0"/>
          </a:p>
          <a:p>
            <a:r>
              <a:rPr lang="en-US" sz="2800" dirty="0"/>
              <a:t>Many boxes and a lot of text or repeating images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300921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D41B1-4BBE-A43E-E863-6E5417CE3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UCD - Zalando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B22262-6AF3-190D-84A0-49F7460A55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843" y="1624735"/>
            <a:ext cx="7659557" cy="358457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A56CB1-B46B-CF17-29E7-B9EE2BBA4807}"/>
              </a:ext>
            </a:extLst>
          </p:cNvPr>
          <p:cNvSpPr txBox="1"/>
          <p:nvPr/>
        </p:nvSpPr>
        <p:spPr>
          <a:xfrm>
            <a:off x="8576758" y="890444"/>
            <a:ext cx="310341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Easy to manage return page.</a:t>
            </a:r>
          </a:p>
          <a:p>
            <a:endParaRPr lang="en-US" sz="2800" dirty="0"/>
          </a:p>
          <a:p>
            <a:r>
              <a:rPr lang="en-US" sz="2800" dirty="0"/>
              <a:t>Pictures to make clear which order it is instead of just the numbers. </a:t>
            </a:r>
          </a:p>
          <a:p>
            <a:endParaRPr lang="en-US" sz="2800" dirty="0"/>
          </a:p>
          <a:p>
            <a:r>
              <a:rPr lang="en-US" sz="2800" dirty="0"/>
              <a:t>Check which order, select a reason for returning, and confirm the return.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93019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25A0A-ECCE-3649-75DB-591F62757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 UCD - Zara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7D38F9-461B-97B5-3A2D-F8A7758AAB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761" y="1603953"/>
            <a:ext cx="7186565" cy="42357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689B5F-F9CF-EAC4-628D-3E9597E4E4F4}"/>
              </a:ext>
            </a:extLst>
          </p:cNvPr>
          <p:cNvSpPr txBox="1"/>
          <p:nvPr/>
        </p:nvSpPr>
        <p:spPr>
          <a:xfrm>
            <a:off x="8541327" y="1572491"/>
            <a:ext cx="31519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All navigation is very small which makes it less visible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There’s no icons besides the category button on the left.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full screen is a slideshow or video that takes your attention the whole time which is very distracting.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54293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17981-BA8A-A0E4-9961-B74735626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Zara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3C5150-A3D9-257D-78E4-F0BBF63F13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023" y="1690688"/>
            <a:ext cx="214860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A5D976-C764-F5D3-768F-2F94F6C0FB04}"/>
              </a:ext>
            </a:extLst>
          </p:cNvPr>
          <p:cNvSpPr txBox="1"/>
          <p:nvPr/>
        </p:nvSpPr>
        <p:spPr>
          <a:xfrm>
            <a:off x="5008418" y="2057400"/>
            <a:ext cx="49599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Also, the categories on the website are endless and hard to navigate through to find what you want.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004849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290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Team? Work &amp; Travel? Work From Home?</vt:lpstr>
      <vt:lpstr>Good UCD – AutoScout24</vt:lpstr>
      <vt:lpstr>Bad UCD - Marktplaats</vt:lpstr>
      <vt:lpstr>Good UCD – Bol.com</vt:lpstr>
      <vt:lpstr>Bad UCD - Kruidvat</vt:lpstr>
      <vt:lpstr>Good UCD - Zalando</vt:lpstr>
      <vt:lpstr>Bad UCD - Zara</vt:lpstr>
      <vt:lpstr>Zara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Team? Work &amp; Travel? Work From Home?</dc:title>
  <dc:creator>Driessen,Fleur F.</dc:creator>
  <cp:lastModifiedBy>Driessen,Fleur F.</cp:lastModifiedBy>
  <cp:revision>5</cp:revision>
  <dcterms:created xsi:type="dcterms:W3CDTF">2023-02-07T12:14:18Z</dcterms:created>
  <dcterms:modified xsi:type="dcterms:W3CDTF">2023-02-07T13:23:39Z</dcterms:modified>
</cp:coreProperties>
</file>

<file path=docProps/thumbnail.jpeg>
</file>